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1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75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80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23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7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98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26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54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93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22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85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E6CD6-6162-4782-B0F5-3CA1EBD18B8B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5B221-7CD3-46E6-9F6F-DCCED82F9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13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1524000" y="99000"/>
            <a:ext cx="9139320" cy="505080"/>
          </a:xfrm>
          <a:prstGeom prst="rect">
            <a:avLst/>
          </a:prstGeom>
          <a:gradFill rotWithShape="0">
            <a:gsLst>
              <a:gs pos="0">
                <a:srgbClr val="002060"/>
              </a:gs>
              <a:gs pos="100000">
                <a:srgbClr val="0070C0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2"/>
          <p:cNvSpPr/>
          <p:nvPr/>
        </p:nvSpPr>
        <p:spPr>
          <a:xfrm>
            <a:off x="4076400" y="115560"/>
            <a:ext cx="5804421" cy="46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500" spc="-1" dirty="0">
                <a:solidFill>
                  <a:srgbClr val="FFFFFF"/>
                </a:solidFill>
                <a:latin typeface="Franklin Gothic Demi"/>
                <a:ea typeface="DejaVu Sans"/>
              </a:rPr>
              <a:t>КПСЦ (текущее состояние)</a:t>
            </a:r>
            <a:endParaRPr lang="ru-RU" sz="2500" spc="-1" dirty="0"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1549200" y="-1080"/>
            <a:ext cx="9114120" cy="6847920"/>
          </a:xfrm>
          <a:prstGeom prst="rect">
            <a:avLst/>
          </a:prstGeom>
          <a:noFill/>
          <a:ln w="8892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5" name="Рисунок 124"/>
          <p:cNvPicPr/>
          <p:nvPr/>
        </p:nvPicPr>
        <p:blipFill>
          <a:blip r:embed="rId2"/>
          <a:stretch/>
        </p:blipFill>
        <p:spPr>
          <a:xfrm>
            <a:off x="2086320" y="1306440"/>
            <a:ext cx="8085240" cy="42944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78038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524000" y="99000"/>
            <a:ext cx="9139320" cy="505080"/>
          </a:xfrm>
          <a:prstGeom prst="rect">
            <a:avLst/>
          </a:prstGeom>
          <a:gradFill rotWithShape="0">
            <a:gsLst>
              <a:gs pos="0">
                <a:srgbClr val="002060"/>
              </a:gs>
              <a:gs pos="100000">
                <a:srgbClr val="0070C0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2"/>
          <p:cNvSpPr/>
          <p:nvPr/>
        </p:nvSpPr>
        <p:spPr>
          <a:xfrm>
            <a:off x="4168920" y="115560"/>
            <a:ext cx="4805452" cy="46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500" spc="-1" dirty="0">
                <a:solidFill>
                  <a:srgbClr val="FFFFFF"/>
                </a:solidFill>
                <a:latin typeface="Franklin Gothic Demi"/>
                <a:ea typeface="DejaVu Sans"/>
              </a:rPr>
              <a:t>КПСЦ (целевое состояние)</a:t>
            </a:r>
            <a:endParaRPr lang="ru-RU" sz="2500" spc="-1" dirty="0"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1549200" y="-1080"/>
            <a:ext cx="9114120" cy="6847920"/>
          </a:xfrm>
          <a:prstGeom prst="rect">
            <a:avLst/>
          </a:prstGeom>
          <a:noFill/>
          <a:ln w="88920"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9" name="Рисунок 128"/>
          <p:cNvPicPr/>
          <p:nvPr/>
        </p:nvPicPr>
        <p:blipFill>
          <a:blip r:embed="rId2"/>
          <a:stretch/>
        </p:blipFill>
        <p:spPr>
          <a:xfrm>
            <a:off x="2086320" y="1306440"/>
            <a:ext cx="8085240" cy="42944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29441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DejaVu Sans</vt:lpstr>
      <vt:lpstr>Franklin Gothic Demi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Кокорина</dc:creator>
  <cp:lastModifiedBy>Екатерина Кокорина</cp:lastModifiedBy>
  <cp:revision>1</cp:revision>
  <dcterms:created xsi:type="dcterms:W3CDTF">2020-05-18T06:48:40Z</dcterms:created>
  <dcterms:modified xsi:type="dcterms:W3CDTF">2020-05-18T06:49:39Z</dcterms:modified>
</cp:coreProperties>
</file>