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77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43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462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15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14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36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20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20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40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99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D438-77DC-4CB8-A071-BD1E46EA1C7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0F81-8229-42EF-AFD4-C4C5795C8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89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483" y="-32640"/>
            <a:ext cx="9231037" cy="6923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44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79" y="0"/>
            <a:ext cx="9042884" cy="678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21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80" y="1"/>
            <a:ext cx="9058243" cy="6792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907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2020-05-18T06:31:43Z</dcterms:created>
  <dcterms:modified xsi:type="dcterms:W3CDTF">2020-05-18T06:33:22Z</dcterms:modified>
</cp:coreProperties>
</file>