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22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B13-421B-43D2-9F1A-6619EE3B944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7432-BA23-4668-895D-DE05EF5B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35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B13-421B-43D2-9F1A-6619EE3B944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7432-BA23-4668-895D-DE05EF5B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04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B13-421B-43D2-9F1A-6619EE3B944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7432-BA23-4668-895D-DE05EF5B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48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B13-421B-43D2-9F1A-6619EE3B944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7432-BA23-4668-895D-DE05EF5B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88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B13-421B-43D2-9F1A-6619EE3B944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7432-BA23-4668-895D-DE05EF5B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0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B13-421B-43D2-9F1A-6619EE3B944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7432-BA23-4668-895D-DE05EF5B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1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B13-421B-43D2-9F1A-6619EE3B944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7432-BA23-4668-895D-DE05EF5B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98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B13-421B-43D2-9F1A-6619EE3B944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7432-BA23-4668-895D-DE05EF5B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93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B13-421B-43D2-9F1A-6619EE3B944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7432-BA23-4668-895D-DE05EF5B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9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B13-421B-43D2-9F1A-6619EE3B944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7432-BA23-4668-895D-DE05EF5B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25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A5B13-421B-43D2-9F1A-6619EE3B944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7432-BA23-4668-895D-DE05EF5B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84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A5B13-421B-43D2-9F1A-6619EE3B9440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7432-BA23-4668-895D-DE05EF5B0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2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4290" r="8056" b="7303"/>
          <a:stretch/>
        </p:blipFill>
        <p:spPr>
          <a:xfrm>
            <a:off x="0" y="59267"/>
            <a:ext cx="9145554" cy="679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57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5" t="8611" r="8899" b="8198"/>
          <a:stretch/>
        </p:blipFill>
        <p:spPr>
          <a:xfrm rot="5400000">
            <a:off x="1160705" y="-1160706"/>
            <a:ext cx="6858000" cy="9179411"/>
          </a:xfrm>
        </p:spPr>
      </p:pic>
    </p:spTree>
    <p:extLst>
      <p:ext uri="{BB962C8B-B14F-4D97-AF65-F5344CB8AC3E}">
        <p14:creationId xmlns:p14="http://schemas.microsoft.com/office/powerpoint/2010/main" val="36381913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Administrator</cp:lastModifiedBy>
  <cp:revision>1</cp:revision>
  <dcterms:created xsi:type="dcterms:W3CDTF">2020-05-26T08:20:23Z</dcterms:created>
  <dcterms:modified xsi:type="dcterms:W3CDTF">2020-05-26T08:22:26Z</dcterms:modified>
</cp:coreProperties>
</file>