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63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96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19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10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4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70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29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47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52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8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97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F5DBE-E105-4FCF-B48E-ADD571CB9ED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AAE24-DF03-4DDF-926F-5A9EBCADD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49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1"/>
          <p:cNvSpPr/>
          <p:nvPr/>
        </p:nvSpPr>
        <p:spPr>
          <a:xfrm>
            <a:off x="33480" y="0"/>
            <a:ext cx="12191400" cy="10249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1" name="CustomShape 2"/>
          <p:cNvSpPr/>
          <p:nvPr/>
        </p:nvSpPr>
        <p:spPr>
          <a:xfrm>
            <a:off x="3403440" y="115560"/>
            <a:ext cx="5451480" cy="470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500" b="0" strike="noStrike" spc="-1">
                <a:solidFill>
                  <a:srgbClr val="000000"/>
                </a:solidFill>
                <a:latin typeface="Franklin Gothic Demi"/>
                <a:ea typeface="DejaVu Sans"/>
              </a:rPr>
              <a:t>КПСЦ (текущее состояние)</a:t>
            </a:r>
            <a:endParaRPr lang="ru-RU" sz="2500" b="0" strike="noStrike" spc="-1">
              <a:latin typeface="Arial"/>
            </a:endParaRPr>
          </a:p>
        </p:txBody>
      </p:sp>
      <p:sp>
        <p:nvSpPr>
          <p:cNvPr id="252" name="CustomShape 3"/>
          <p:cNvSpPr/>
          <p:nvPr/>
        </p:nvSpPr>
        <p:spPr>
          <a:xfrm>
            <a:off x="33480" y="-1080"/>
            <a:ext cx="12157920" cy="6851880"/>
          </a:xfrm>
          <a:prstGeom prst="rect">
            <a:avLst/>
          </a:prstGeom>
          <a:noFill/>
          <a:ln w="88920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6" name="Picture 2" descr="C:\Users\Пользователь\Desktop\Безымянный.pngТЕ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1124744"/>
            <a:ext cx="11565210" cy="473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13803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CustomShape 1"/>
          <p:cNvSpPr/>
          <p:nvPr/>
        </p:nvSpPr>
        <p:spPr>
          <a:xfrm>
            <a:off x="0" y="99000"/>
            <a:ext cx="12191400" cy="10249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7" name="CustomShape 2"/>
          <p:cNvSpPr/>
          <p:nvPr/>
        </p:nvSpPr>
        <p:spPr>
          <a:xfrm>
            <a:off x="3695760" y="129600"/>
            <a:ext cx="5171040" cy="470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2500" b="0" strike="noStrike" spc="-1">
                <a:solidFill>
                  <a:srgbClr val="000000"/>
                </a:solidFill>
                <a:latin typeface="Franklin Gothic Demi"/>
                <a:ea typeface="DejaVu Sans"/>
              </a:rPr>
              <a:t>КПСЦ (целевое состояние)</a:t>
            </a:r>
            <a:endParaRPr lang="ru-RU" sz="2500" b="0" strike="noStrike" spc="-1">
              <a:latin typeface="Arial"/>
            </a:endParaRPr>
          </a:p>
        </p:txBody>
      </p:sp>
      <p:sp>
        <p:nvSpPr>
          <p:cNvPr id="278" name="CustomShape 3"/>
          <p:cNvSpPr/>
          <p:nvPr/>
        </p:nvSpPr>
        <p:spPr>
          <a:xfrm>
            <a:off x="33480" y="-1080"/>
            <a:ext cx="12157920" cy="6851880"/>
          </a:xfrm>
          <a:prstGeom prst="rect">
            <a:avLst/>
          </a:prstGeom>
          <a:noFill/>
          <a:ln w="88920">
            <a:solidFill>
              <a:srgbClr val="00B05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6" name="Picture 2" descr="C:\Users\Пользователь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3" y="1196752"/>
            <a:ext cx="9945687" cy="501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7241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DejaVu Sans</vt:lpstr>
      <vt:lpstr>Franklin Gothic Demi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Кокорина</dc:creator>
  <cp:lastModifiedBy>Екатерина Кокорина</cp:lastModifiedBy>
  <cp:revision>1</cp:revision>
  <dcterms:created xsi:type="dcterms:W3CDTF">2020-05-18T06:52:27Z</dcterms:created>
  <dcterms:modified xsi:type="dcterms:W3CDTF">2020-05-18T06:52:54Z</dcterms:modified>
</cp:coreProperties>
</file>