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C00F4-7E40-4548-9F52-DF1053F5B0D2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B64BC-7475-464E-8BEA-151AEB466C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97159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C00F4-7E40-4548-9F52-DF1053F5B0D2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B64BC-7475-464E-8BEA-151AEB466C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5688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C00F4-7E40-4548-9F52-DF1053F5B0D2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B64BC-7475-464E-8BEA-151AEB466C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6080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C00F4-7E40-4548-9F52-DF1053F5B0D2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B64BC-7475-464E-8BEA-151AEB466C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31972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C00F4-7E40-4548-9F52-DF1053F5B0D2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B64BC-7475-464E-8BEA-151AEB466C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0659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C00F4-7E40-4548-9F52-DF1053F5B0D2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B64BC-7475-464E-8BEA-151AEB466C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78044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C00F4-7E40-4548-9F52-DF1053F5B0D2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B64BC-7475-464E-8BEA-151AEB466C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9116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C00F4-7E40-4548-9F52-DF1053F5B0D2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B64BC-7475-464E-8BEA-151AEB466C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7001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C00F4-7E40-4548-9F52-DF1053F5B0D2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B64BC-7475-464E-8BEA-151AEB466C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78118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C00F4-7E40-4548-9F52-DF1053F5B0D2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B64BC-7475-464E-8BEA-151AEB466C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92417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C00F4-7E40-4548-9F52-DF1053F5B0D2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B64BC-7475-464E-8BEA-151AEB466C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9782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C00F4-7E40-4548-9F52-DF1053F5B0D2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FB64BC-7475-464E-8BEA-151AEB466C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27841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5197" y="119036"/>
            <a:ext cx="8881609" cy="6662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70866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1594" y="207354"/>
            <a:ext cx="8708815" cy="65316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87622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Широкоэкранный</PresentationFormat>
  <Paragraphs>0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Екатерина Кокорина</dc:creator>
  <cp:lastModifiedBy>Екатерина Кокорина</cp:lastModifiedBy>
  <cp:revision>1</cp:revision>
  <dcterms:created xsi:type="dcterms:W3CDTF">2020-05-18T07:04:35Z</dcterms:created>
  <dcterms:modified xsi:type="dcterms:W3CDTF">2020-05-18T07:04:50Z</dcterms:modified>
</cp:coreProperties>
</file>