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77326FE1-188D-4417-ACE4-927808D3C8CB}">
          <p14:sldIdLst>
            <p14:sldId id="257"/>
            <p14:sldId id="258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12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74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45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7881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684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046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25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51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390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66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943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09C4B-2AE2-43C6-8A59-528A4C10B526}" type="datetimeFigureOut">
              <a:rPr lang="ru-RU" smtClean="0"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F5207-CCDE-41FA-889D-CB086E520B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49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extLst>
              <a:ext uri="smNativeData">
                <pr:smNativeData xmlns:pr="smNativeData" xmlns:p14="http://schemas.microsoft.com/office/powerpoint/2010/main" xmlns="" val="SMDATA_13_Kt27XhMAAAAlAAAAZAAAAE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AAAAAAAAAAABLAABGAgAAECAAACYAAAAIAAAA//////////8="/>
              </a:ext>
            </a:extLst>
          </p:cNvSpPr>
          <p:nvPr/>
        </p:nvSpPr>
        <p:spPr>
          <a:xfrm>
            <a:off x="0" y="0"/>
            <a:ext cx="12192000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>
              <a:defRPr lang="ru-ru"/>
            </a:pPr>
            <a:endParaRPr lang="de-de"/>
          </a:p>
        </p:txBody>
      </p:sp>
      <p:pic>
        <p:nvPicPr>
          <p:cNvPr id="3" name="Object 1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Kt27XhMAAAAlAAAAMgAAAC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EAAAAjAAAABAAAAGQAAAAXAAAAFAAAAAAAAAAAAAAA/38AAP9/AAAAAAAACQAAAAQAAAAAAAAADAAAABAAAAAAAAAAAAAAAAAAAAAAAAAAHgAAAGgAAAAAAAAAAAAAAAAAAAAAAAAAAAAAABAnAAAQJwAAAAAAAAAAAAAAAAAAAAAAAAAAAAAAAAAAAAAAAAAAAAAUAAAAAAAAAMDA/wAAAAAAZAAAADIAAAAAAAAAZAAAAAAAAAB/f38AAAAAAB8AAABUAAAA////AP///wEAAAAAAAAAAAAAAAAAAAAAAAAAAAAAAAAAAAAAAAAAAAAAAAB/f38A5+bmA8zMzADAwP8Af39/AAAAAAAAAAAAAAAAAP///wAAAAAAIQAAABgAAAAUAAAAMf///ysAAABuSwAABSs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-131445" y="27305"/>
            <a:ext cx="12393295" cy="6965950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566696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:fade/>
        <p:extLst>
          <p:ext uri="smNativeData">
            <pr:smNativeData xmlns:pr="smNativeData" xmlns="" val="Kt27XgAAAAAUBQAAAAAAAAY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:pr="smNativeData" xmlns:p14="http://schemas.microsoft.com/office/powerpoint/2010/main" xmlns="" val="Kt27XgAAAAAUBQAAAAAAAAYAAAAAAAAAAAAAAAAAAAAAAAAAAQAAAAAAAAAAAAAAAAAAAAAAAAAAAAAA"/>
          </p:ext>
        </p:extLst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extLst>
              <a:ext uri="smNativeData">
                <pr:smNativeData xmlns:pr="smNativeData" xmlns:p14="http://schemas.microsoft.com/office/powerpoint/2010/main" xmlns="" val="SMDATA_13_Kt27XhMAAAAlAAAAZAAAAE0AAAAAkAAAAEgAAACQAAAASAAAAAAAAAABAAAAAAAAAAEAAABQAAAAAAAAAAAA4D8AAAAAAADgPwAAAAAAAOA/AAAAAAAA4D8AAAAAAADgPwAAAAAAAOA/AAAAAAAA4D8AAAAAAADgPwAAAAAAAOA/AAAAAAAA4D8CAAAAjAAAAAAAAAAAAAAARHLE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BcAAAAUAAAAAAAAAAAAAAD/fwAA/38AAAAAAAAJAAAABAAAAAAJAAAMAAAAEAAAAAAAAAAAAAAAAAAAAAAAAAAeAAAAaAAAAAAAAAAAAAAAAAAAAAAAAAAAAAAAECcAABAnAAAAAAAAAAAAAAAAAAAAAAAAAAAAAAAAAAAAAAAAAAAAABQAAAAAAAAAwMD/AAAAAABkAAAAMgAAAAAAAABkAAAAAAAAAH9/fwAKAAAAHwAAAFQAAABEcsQF////AQAAAAAAAAAAAAAAAAAAAAAAAAAAAAAAAAAAAAAAAAAAAAAAAn9/fwDn5uYDzMzMAMDA/wB/f38AAAAAAAAAAAAAAAAAAAAAAAAAAAAhAAAAGAAAABQAAAAAAAAAAAAAACMBAABGAgAAECAAACYAAAAIAAAA//////////8="/>
              </a:ext>
            </a:extLst>
          </p:cNvSpPr>
          <p:nvPr/>
        </p:nvSpPr>
        <p:spPr>
          <a:xfrm>
            <a:off x="0" y="0"/>
            <a:ext cx="184785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ctr"/>
          <a:lstStyle/>
          <a:p>
            <a:pPr>
              <a:defRPr lang="ru-ru"/>
            </a:pPr>
            <a:endParaRPr lang="de-de"/>
          </a:p>
        </p:txBody>
      </p:sp>
      <p:pic>
        <p:nvPicPr>
          <p:cNvPr id="3" name="Object 1"/>
          <p:cNvPicPr>
            <a:picLocks noChangeAspect="1"/>
            <a:extLst>
              <a:ext uri="smNativeData">
                <pr:smNativeData xmlns:pr="smNativeData" xmlns:p14="http://schemas.microsoft.com/office/powerpoint/2010/main" xmlns="" val="SMDATA_15_Kt27XhMAAAAlAAAAMgAAAC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n5uYKAAAAACgAAAAoAAAAZAAAAGQAAAAAAAAAzMzMAAAAAABQAAAAUAAAAGQAAABkAAAAAAAAAAcAAAA4AAAAAAAAAAAAAAAAAAAA////AAAAAAAAAAAAAAAAAAAAAAAAAAAAAAAAAAAAAABkAAAAZAAAAAEAAAAjAAAABAAAAGQAAAAXAAAAFAAAAAAAAAAAAAAA/38AAP9/AAAAAAAACQAAAAQAAAAAAAAADAAAABAAAAAAAAAAAAAAAAAAAAAAAAAAHgAAAGgAAAAAAAAAAAAAAAAAAAAAAAAAAAAAABAnAAAQJwAAAAAAAAAAAAAAAAAAAAAAAAAAAAAAAAAAAAAAAAAAAAAUAAAAAAAAAMDA/wAAAAAAZAAAADIAAAAAAAAAZAAAAAAAAAB/f38AAAAAAB8AAABUAAAA////AP///wEAAAAAAAAAAAAAAAAAAAAAAAAAAAAAAAAAAAAAAAAAAAAAAAB/f38A5+bmA8zMzADAwP8Af39/AAAAAAAAAAAAAAAAAP///wAAAAAAIQAAABgAAAAUAAAA//3//zD////YSgAAXS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-325755" y="-132080"/>
            <a:ext cx="12492355" cy="701865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45153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:fade/>
        <p:extLst>
          <p:ext uri="smNativeData">
            <pr:smNativeData xmlns:pr="smNativeData" xmlns="" val="Kt27XgAAAAAUBQAAAAAAAAYAAAAAAAAAAAAAAAAAAAAAAAAAAQAAAAAAAAAAAAAAAAAAAAAAAAAAAAAA"/>
          </p:ext>
        </p:extLst>
      </p:transition>
    </mc:Choice>
    <mc:Fallback>
      <p:transition spd="slow">
        <p:fade/>
        <p:extLst>
          <p:ext uri="smNativeData">
            <pr:smNativeData xmlns:pr="smNativeData" xmlns:p14="http://schemas.microsoft.com/office/powerpoint/2010/main" xmlns="" val="Kt27XgAAAAAUBQAAAAAAAAYAAAAAAAAAAAAAAAAAAAAAAAAAAQAAAAAAAAAAAAAAAAAAAAAAAAAAAAAA"/>
          </p:ext>
        </p:extLst>
      </p:transition>
    </mc:Fallback>
  </mc:AlternateContent>
  <p:timing>
    <p:tnLst>
      <p:par>
        <p:cTn id="1" dur="indefinite" restart="never" nodeType="tmRoot">
          <p:childTnLst>
            <p:par>
              <p:cTn id="2"/>
            </p:par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Кокорина</dc:creator>
  <cp:lastModifiedBy>Екатерина Кокорина</cp:lastModifiedBy>
  <cp:revision>1</cp:revision>
  <dcterms:created xsi:type="dcterms:W3CDTF">2020-05-18T06:38:42Z</dcterms:created>
  <dcterms:modified xsi:type="dcterms:W3CDTF">2020-05-18T06:39:54Z</dcterms:modified>
</cp:coreProperties>
</file>